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34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92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736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83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430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823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467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0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98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76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958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206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99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8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34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60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2B6FD-FDC6-4003-8F59-CEAF1446EF32}" type="datetimeFigureOut">
              <a:rPr lang="en-GB" smtClean="0"/>
              <a:t>25/01/2018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CC93BE7-81F4-48D9-9F5F-19B05E6C52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86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&#10;&#10;Description generated with very high confidence">
            <a:extLst>
              <a:ext uri="{FF2B5EF4-FFF2-40B4-BE49-F238E27FC236}">
                <a16:creationId xmlns:a16="http://schemas.microsoft.com/office/drawing/2014/main" id="{D3AB239C-8B04-4F70-9EA1-D0D648898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 t="9091" r="27949"/>
          <a:stretch/>
        </p:blipFill>
        <p:spPr>
          <a:xfrm>
            <a:off x="5123543" y="-1"/>
            <a:ext cx="7065281" cy="6858001"/>
          </a:xfrm>
          <a:custGeom>
            <a:avLst/>
            <a:gdLst>
              <a:gd name="connsiteX0" fmla="*/ 379987 w 7065281"/>
              <a:gd name="connsiteY0" fmla="*/ 0 h 6858001"/>
              <a:gd name="connsiteX1" fmla="*/ 7065281 w 7065281"/>
              <a:gd name="connsiteY1" fmla="*/ 0 h 6858001"/>
              <a:gd name="connsiteX2" fmla="*/ 7065281 w 7065281"/>
              <a:gd name="connsiteY2" fmla="*/ 6858001 h 6858001"/>
              <a:gd name="connsiteX3" fmla="*/ 27809 w 7065281"/>
              <a:gd name="connsiteY3" fmla="*/ 6858001 h 6858001"/>
              <a:gd name="connsiteX4" fmla="*/ 1803228 w 7065281"/>
              <a:gd name="connsiteY4" fmla="*/ 4521201 h 6858001"/>
              <a:gd name="connsiteX5" fmla="*/ 0 w 7065281"/>
              <a:gd name="connsiteY5" fmla="*/ 0 h 6858001"/>
              <a:gd name="connsiteX6" fmla="*/ 379987 w 7065281"/>
              <a:gd name="connsiteY6" fmla="*/ 0 h 6858001"/>
              <a:gd name="connsiteX7" fmla="*/ 0 w 7065281"/>
              <a:gd name="connsiteY7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cxnSp>
        <p:nvCxnSpPr>
          <p:cNvPr id="53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BA856-B26F-4BFD-AC3B-A9AB57FA0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sz="3700" dirty="0"/>
              <a:t>Upravljanje statičkim helikopterom s dva stupnja slobode</a:t>
            </a:r>
            <a:br>
              <a:rPr lang="en-GB" sz="3700" dirty="0"/>
            </a:br>
            <a:endParaRPr lang="en-GB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7BD21-584C-4215-B418-B15925B63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r>
              <a:rPr lang="en-GB" sz="1600"/>
              <a:t>Luka Galović</a:t>
            </a:r>
          </a:p>
          <a:p>
            <a:r>
              <a:rPr lang="en-GB" sz="1600"/>
              <a:t>Bojan Spahija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50601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12">
            <a:extLst>
              <a:ext uri="{FF2B5EF4-FFF2-40B4-BE49-F238E27FC236}">
                <a16:creationId xmlns:a16="http://schemas.microsoft.com/office/drawing/2014/main" id="{1F2B4773-3207-44CC-B7AC-892B7049821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https://scontent.fzag1-1.fna.fbcdn.net/v/t35.0-12/18836366_10211015159474058_1418962670_o.png?oh=cf72a9fbe56ae61e8f72f1b4d9ee5d3d&amp;oe=59315FB8">
            <a:extLst>
              <a:ext uri="{FF2B5EF4-FFF2-40B4-BE49-F238E27FC236}">
                <a16:creationId xmlns:a16="http://schemas.microsoft.com/office/drawing/2014/main" id="{B7C1F1E4-D149-4048-95AC-058FE338AF3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7" t="16400" r="20197" b="9939"/>
          <a:stretch/>
        </p:blipFill>
        <p:spPr bwMode="auto">
          <a:xfrm>
            <a:off x="4987137" y="2159331"/>
            <a:ext cx="4204989" cy="3473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F31D2-B8D3-4156-9ABC-FD23BD11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CILJ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69777-F2E5-4F67-80CE-5AE6BD7D4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3957349" cy="37493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Upravljanje modelom statičkog helikoptera pomoću mikrokontrolera</a:t>
            </a:r>
          </a:p>
          <a:p>
            <a:r>
              <a:rPr lang="en-US"/>
              <a:t>Helikopter prethodno upravljan pomoću MATLAB-a i Quanserovog modula</a:t>
            </a:r>
          </a:p>
          <a:p>
            <a:r>
              <a:rPr lang="en-US"/>
              <a:t>Povećanje mobilnosti</a:t>
            </a:r>
          </a:p>
        </p:txBody>
      </p:sp>
    </p:spTree>
    <p:extLst>
      <p:ext uri="{BB962C8B-B14F-4D97-AF65-F5344CB8AC3E}">
        <p14:creationId xmlns:p14="http://schemas.microsoft.com/office/powerpoint/2010/main" val="259938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1">
            <a:extLst>
              <a:ext uri="{FF2B5EF4-FFF2-40B4-BE49-F238E27FC236}">
                <a16:creationId xmlns:a16="http://schemas.microsoft.com/office/drawing/2014/main" id="{90A61547-2555-4DE2-A37F-A53E5491744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floor&#10;&#10;Description generated with very high confidence">
            <a:extLst>
              <a:ext uri="{FF2B5EF4-FFF2-40B4-BE49-F238E27FC236}">
                <a16:creationId xmlns:a16="http://schemas.microsoft.com/office/drawing/2014/main" id="{95FE823B-1397-4E72-A8CA-4D893E662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4" y="944166"/>
            <a:ext cx="4882899" cy="2746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floor&#10;&#10;Description generated with high confidence">
            <a:extLst>
              <a:ext uri="{FF2B5EF4-FFF2-40B4-BE49-F238E27FC236}">
                <a16:creationId xmlns:a16="http://schemas.microsoft.com/office/drawing/2014/main" id="{11532B50-4781-4A1C-BE83-8F3BEDBD9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91689" y="2051873"/>
            <a:ext cx="5063798" cy="2848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1BDB3-A635-4AC1-ABF7-8446A901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DIZAJN</a:t>
            </a:r>
          </a:p>
        </p:txBody>
      </p:sp>
    </p:spTree>
    <p:extLst>
      <p:ext uri="{BB962C8B-B14F-4D97-AF65-F5344CB8AC3E}">
        <p14:creationId xmlns:p14="http://schemas.microsoft.com/office/powerpoint/2010/main" val="311900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5E8526-73BE-4F2D-95E8-A067F824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KOMPONENTE</a:t>
            </a:r>
            <a:endParaRPr lang="en-GB" dirty="0"/>
          </a:p>
        </p:txBody>
      </p:sp>
      <p:pic>
        <p:nvPicPr>
          <p:cNvPr id="8" name="Content Placeholder 7" descr="A picture containing electronics, circuit&#10;&#10;Description generated with very high confidence">
            <a:extLst>
              <a:ext uri="{FF2B5EF4-FFF2-40B4-BE49-F238E27FC236}">
                <a16:creationId xmlns:a16="http://schemas.microsoft.com/office/drawing/2014/main" id="{6064D2A3-68EC-4CC0-865A-0F9D20A58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74" b="94935" l="3867" r="94400">
                        <a14:foregroundMark x1="11333" y1="53676" x2="6200" y2="40686"/>
                        <a14:foregroundMark x1="6200" y1="40686" x2="9733" y2="37908"/>
                        <a14:foregroundMark x1="6733" y1="50163" x2="6733" y2="48856"/>
                        <a14:foregroundMark x1="6933" y1="48039" x2="3933" y2="49755"/>
                        <a14:foregroundMark x1="31067" y1="88889" x2="22000" y2="95016"/>
                        <a14:foregroundMark x1="22000" y1="95016" x2="21067" y2="94690"/>
                        <a14:foregroundMark x1="60000" y1="11275" x2="71400" y2="7761"/>
                        <a14:foregroundMark x1="71400" y1="7761" x2="60400" y2="11846"/>
                        <a14:foregroundMark x1="60400" y1="11846" x2="76067" y2="5474"/>
                        <a14:foregroundMark x1="89467" y1="43954" x2="91400" y2="56291"/>
                        <a14:foregroundMark x1="91400" y1="56291" x2="90733" y2="51961"/>
                        <a14:foregroundMark x1="94067" y1="56454" x2="94400" y2="57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405" y="2897981"/>
            <a:ext cx="4756662" cy="3881437"/>
          </a:xfrm>
        </p:spPr>
      </p:pic>
      <p:pic>
        <p:nvPicPr>
          <p:cNvPr id="10" name="Picture 9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302B9F13-15A4-4F24-9C77-4D22D3187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5" b="89895" l="5636" r="92909">
                        <a14:foregroundMark x1="11091" y1="66737" x2="11636" y2="69263"/>
                        <a14:foregroundMark x1="12000" y1="77684" x2="13273" y2="80211"/>
                        <a14:foregroundMark x1="5818" y1="71158" x2="13636" y2="69053"/>
                        <a14:foregroundMark x1="89636" y1="40632" x2="90000" y2="31158"/>
                        <a14:foregroundMark x1="89636" y1="38737" x2="89636" y2="32421"/>
                        <a14:foregroundMark x1="92909" y1="36211" x2="92182" y2="37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72" y="1871041"/>
            <a:ext cx="2572483" cy="2221690"/>
          </a:xfrm>
          <a:prstGeom prst="rect">
            <a:avLst/>
          </a:prstGeom>
        </p:spPr>
      </p:pic>
      <p:pic>
        <p:nvPicPr>
          <p:cNvPr id="12" name="Picture 11" descr="A circuit board&#10;&#10;Description generated with very high confidence">
            <a:extLst>
              <a:ext uri="{FF2B5EF4-FFF2-40B4-BE49-F238E27FC236}">
                <a16:creationId xmlns:a16="http://schemas.microsoft.com/office/drawing/2014/main" id="{C41CF2FA-66EF-4AED-A9D2-D3528C49B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3" y="3744371"/>
            <a:ext cx="2909928" cy="2909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5E4E2-DA5C-4FF2-B4E4-CAE640D1D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00" y="272031"/>
            <a:ext cx="4668356" cy="262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picture containing indoor, sitting, top&#10;&#10;Description generated with very high confidence">
            <a:extLst>
              <a:ext uri="{FF2B5EF4-FFF2-40B4-BE49-F238E27FC236}">
                <a16:creationId xmlns:a16="http://schemas.microsoft.com/office/drawing/2014/main" id="{73388728-ED9F-4924-83EA-004955A05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44" b="94063" l="10000" r="90000">
                        <a14:foregroundMark x1="77656" y1="32188" x2="79844" y2="60625"/>
                        <a14:foregroundMark x1="79844" y1="60625" x2="74063" y2="81094"/>
                        <a14:foregroundMark x1="74063" y1="81094" x2="76563" y2="59375"/>
                        <a14:foregroundMark x1="76563" y1="59375" x2="74219" y2="81094"/>
                        <a14:foregroundMark x1="74219" y1="81094" x2="76094" y2="55313"/>
                        <a14:foregroundMark x1="76094" y1="55313" x2="74531" y2="75781"/>
                        <a14:foregroundMark x1="74531" y1="75781" x2="72969" y2="55000"/>
                        <a14:foregroundMark x1="72969" y1="55000" x2="71563" y2="77500"/>
                        <a14:foregroundMark x1="71563" y1="77500" x2="53281" y2="86719"/>
                        <a14:foregroundMark x1="53281" y1="86719" x2="39063" y2="72500"/>
                        <a14:foregroundMark x1="39063" y1="72500" x2="50000" y2="51719"/>
                        <a14:foregroundMark x1="50000" y1="51719" x2="67188" y2="40000"/>
                        <a14:foregroundMark x1="67188" y1="40000" x2="60781" y2="21250"/>
                        <a14:foregroundMark x1="60781" y1="21250" x2="40313" y2="25313"/>
                        <a14:foregroundMark x1="40313" y1="25313" x2="48750" y2="7344"/>
                        <a14:foregroundMark x1="48750" y1="7344" x2="48906" y2="12188"/>
                        <a14:foregroundMark x1="37813" y1="52812" x2="26563" y2="35781"/>
                        <a14:foregroundMark x1="26563" y1="35781" x2="42969" y2="47500"/>
                        <a14:foregroundMark x1="42969" y1="47500" x2="28594" y2="34531"/>
                        <a14:foregroundMark x1="28594" y1="34531" x2="38750" y2="53594"/>
                        <a14:foregroundMark x1="38750" y1="53594" x2="24219" y2="36563"/>
                        <a14:foregroundMark x1="24219" y1="36563" x2="38594" y2="52812"/>
                        <a14:foregroundMark x1="38594" y1="52812" x2="34375" y2="42344"/>
                        <a14:foregroundMark x1="24531" y1="40000" x2="36250" y2="23906"/>
                        <a14:foregroundMark x1="36250" y1="23906" x2="21875" y2="30469"/>
                        <a14:foregroundMark x1="38125" y1="22969" x2="40469" y2="19063"/>
                        <a14:foregroundMark x1="34375" y1="20625" x2="31719" y2="25000"/>
                        <a14:foregroundMark x1="71250" y1="28750" x2="77656" y2="28750"/>
                        <a14:foregroundMark x1="75313" y1="27031" x2="54375" y2="19219"/>
                        <a14:foregroundMark x1="54375" y1="19219" x2="68125" y2="27813"/>
                        <a14:foregroundMark x1="67813" y1="22031" x2="57969" y2="20000"/>
                        <a14:foregroundMark x1="76875" y1="44063" x2="78281" y2="66875"/>
                        <a14:foregroundMark x1="78281" y1="66875" x2="78281" y2="46719"/>
                        <a14:foregroundMark x1="78281" y1="46719" x2="74688" y2="67500"/>
                        <a14:foregroundMark x1="74688" y1="67500" x2="77656" y2="74375"/>
                        <a14:foregroundMark x1="24219" y1="85156" x2="58750" y2="9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711" y="3834529"/>
            <a:ext cx="2482516" cy="2482516"/>
          </a:xfrm>
          <a:prstGeom prst="rect">
            <a:avLst/>
          </a:prstGeom>
        </p:spPr>
      </p:pic>
      <p:pic>
        <p:nvPicPr>
          <p:cNvPr id="34" name="Picture 3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F7DCC33-69C1-4249-9A63-A6309B53EE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45" b="89455" l="4789" r="95775">
                        <a14:foregroundMark x1="14366" y1="60000" x2="12394" y2="62545"/>
                        <a14:foregroundMark x1="6479" y1="64727" x2="5070" y2="65455"/>
                        <a14:foregroundMark x1="87324" y1="26909" x2="91831" y2="45818"/>
                        <a14:foregroundMark x1="91831" y1="45818" x2="87042" y2="28000"/>
                        <a14:foregroundMark x1="87042" y1="28000" x2="92394" y2="45091"/>
                        <a14:foregroundMark x1="92394" y1="45091" x2="89859" y2="25455"/>
                        <a14:foregroundMark x1="89859" y1="25455" x2="91268" y2="31273"/>
                        <a14:foregroundMark x1="95775" y1="43636" x2="95493" y2="43636"/>
                        <a14:foregroundMark x1="79718" y1="11273" x2="69577" y2="11273"/>
                        <a14:foregroundMark x1="78873" y1="6545" x2="76338" y2="9091"/>
                        <a14:foregroundMark x1="13239" y1="61818" x2="7887" y2="62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9" y="1413997"/>
            <a:ext cx="3381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95B8207-8B32-4239-AD4A-7FA81283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58" y="769293"/>
            <a:ext cx="5992166" cy="5228164"/>
          </a:xfrm>
          <a:prstGeom prst="rect">
            <a:avLst/>
          </a:prstGeom>
        </p:spPr>
      </p:pic>
      <p:pic>
        <p:nvPicPr>
          <p:cNvPr id="5" name="Content Placeholder 4" descr="A circuit board&#10;&#10;Description generated with very high confidence">
            <a:extLst>
              <a:ext uri="{FF2B5EF4-FFF2-40B4-BE49-F238E27FC236}">
                <a16:creationId xmlns:a16="http://schemas.microsoft.com/office/drawing/2014/main" id="{65244D9B-ED0F-4AB6-AC56-2FDC8A4E4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34" y="620224"/>
            <a:ext cx="4410075" cy="248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circuit board&#10;&#10;Description generated with very high confidence">
            <a:extLst>
              <a:ext uri="{FF2B5EF4-FFF2-40B4-BE49-F238E27FC236}">
                <a16:creationId xmlns:a16="http://schemas.microsoft.com/office/drawing/2014/main" id="{CA5CB80A-8214-4A23-9C10-AA78AB1AC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34" y="3722560"/>
            <a:ext cx="4410075" cy="2480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748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E518-5EAC-4710-B499-880798B3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riješenje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46E8-1B23-4046-9E38-98779C2CF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Glavni prekidni potprogram (timer interrupt, 1kHz):</a:t>
            </a:r>
          </a:p>
          <a:p>
            <a:pPr lvl="1"/>
            <a:r>
              <a:rPr lang="hr-HR" dirty="0"/>
              <a:t>Diskretizirani LQR regulator</a:t>
            </a:r>
            <a:endParaRPr lang="en-GB" dirty="0"/>
          </a:p>
          <a:p>
            <a:pPr lvl="1"/>
            <a:r>
              <a:rPr lang="hr-HR" dirty="0"/>
              <a:t>Postavljanje</a:t>
            </a:r>
            <a:r>
              <a:rPr lang="en-GB" dirty="0"/>
              <a:t> duty cyclea PWM-a za </a:t>
            </a:r>
            <a:r>
              <a:rPr lang="en-GB" dirty="0" err="1"/>
              <a:t>svaki</a:t>
            </a:r>
            <a:r>
              <a:rPr lang="en-GB" dirty="0"/>
              <a:t> motor</a:t>
            </a:r>
            <a:endParaRPr lang="hr-HR" dirty="0"/>
          </a:p>
          <a:p>
            <a:pPr lvl="1"/>
            <a:r>
              <a:rPr lang="hr-HR" dirty="0"/>
              <a:t>Učitavanje kuta s enkodera</a:t>
            </a:r>
          </a:p>
          <a:p>
            <a:pPr lvl="1"/>
            <a:r>
              <a:rPr lang="hr-HR" dirty="0"/>
              <a:t>Osvježavanje kuta zadanog potenciometrima</a:t>
            </a:r>
            <a:r>
              <a:rPr lang="en-GB" dirty="0"/>
              <a:t> </a:t>
            </a:r>
            <a:r>
              <a:rPr lang="hr-HR" dirty="0"/>
              <a:t>na LCD-u</a:t>
            </a:r>
            <a:endParaRPr lang="en-GB" dirty="0"/>
          </a:p>
          <a:p>
            <a:pPr lvl="1"/>
            <a:r>
              <a:rPr lang="hr-HR" dirty="0"/>
              <a:t>Provjera pritiska tipke za postavljanje nove reference</a:t>
            </a:r>
          </a:p>
        </p:txBody>
      </p:sp>
    </p:spTree>
    <p:extLst>
      <p:ext uri="{BB962C8B-B14F-4D97-AF65-F5344CB8AC3E}">
        <p14:creationId xmlns:p14="http://schemas.microsoft.com/office/powerpoint/2010/main" val="254260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96417-4D52-4F97-ABF8-FCC98DC5A5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085501" y="469784"/>
            <a:ext cx="5273063" cy="2584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MOV_2763">
            <a:hlinkClick r:id="" action="ppaction://media"/>
            <a:extLst>
              <a:ext uri="{FF2B5EF4-FFF2-40B4-BE49-F238E27FC236}">
                <a16:creationId xmlns:a16="http://schemas.microsoft.com/office/drawing/2014/main" id="{3AC29DC1-4F61-43B6-9ABA-1A5DB9199E5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5501" y="3326907"/>
            <a:ext cx="5273063" cy="2966599"/>
          </a:xfrm>
        </p:spPr>
      </p:pic>
    </p:spTree>
    <p:extLst>
      <p:ext uri="{BB962C8B-B14F-4D97-AF65-F5344CB8AC3E}">
        <p14:creationId xmlns:p14="http://schemas.microsoft.com/office/powerpoint/2010/main" val="261624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805FB-6FF4-4F6C-8B01-B418C5AD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HVALA NA PAŽNJI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174FE-D177-46C2-9C80-91D112AB7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0811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</TotalTime>
  <Words>71</Words>
  <Application>Microsoft Office PowerPoint</Application>
  <PresentationFormat>Widescreen</PresentationFormat>
  <Paragraphs>17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Upravljanje statičkim helikopterom s dva stupnja slobode </vt:lpstr>
      <vt:lpstr>CILJ</vt:lpstr>
      <vt:lpstr>DIZAJN</vt:lpstr>
      <vt:lpstr>KOMPONENTE</vt:lpstr>
      <vt:lpstr>PowerPoint Presentation</vt:lpstr>
      <vt:lpstr>Programsko riješenje</vt:lpstr>
      <vt:lpstr>PowerPoint Presentation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Upravljanje statičkim helikopterom s dva stupnja slobode </dc:title>
  <dc:creator>Bojan Spahija</dc:creator>
  <cp:lastModifiedBy>Bojan Spahija</cp:lastModifiedBy>
  <cp:revision>14</cp:revision>
  <dcterms:created xsi:type="dcterms:W3CDTF">2018-01-25T00:17:49Z</dcterms:created>
  <dcterms:modified xsi:type="dcterms:W3CDTF">2018-01-25T01:24:14Z</dcterms:modified>
</cp:coreProperties>
</file>